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8847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89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336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97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82482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6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2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8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28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1503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468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9D2AC36-D3EE-4020-BD63-0AD0D6F07D37}" type="datetimeFigureOut">
              <a:rPr lang="ko-KR" altLang="en-US" smtClean="0"/>
              <a:t>2022-08-10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F0FA2FE-8620-4637-BA51-FCC7E3F98CB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314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C915F-9CE2-4EBF-9636-E96C6F3715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400" dirty="0" err="1">
                <a:latin typeface="HY강B" panose="02030600000101010101" pitchFamily="18" charset="-127"/>
                <a:ea typeface="HY강B" panose="02030600000101010101" pitchFamily="18" charset="-127"/>
              </a:rPr>
              <a:t>삼청각</a:t>
            </a:r>
            <a:r>
              <a:rPr lang="ko-KR" altLang="en-US" sz="4400" dirty="0">
                <a:latin typeface="HY강B" panose="02030600000101010101" pitchFamily="18" charset="-127"/>
                <a:ea typeface="HY강B" panose="02030600000101010101" pitchFamily="18" charset="-127"/>
              </a:rPr>
              <a:t> 소개 사이트</a:t>
            </a:r>
            <a:br>
              <a:rPr lang="en-US" altLang="ko-KR" sz="44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4400" dirty="0">
                <a:latin typeface="HY강B" panose="02030600000101010101" pitchFamily="18" charset="-127"/>
                <a:ea typeface="HY강B" panose="02030600000101010101" pitchFamily="18" charset="-127"/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A05C40-7292-4BE4-8675-068120D3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0688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양재튼튼체B" panose="02020603020101020101" pitchFamily="18" charset="-127"/>
                <a:ea typeface="양재튼튼체B" panose="02020603020101020101" pitchFamily="18" charset="-127"/>
              </a:rPr>
              <a:t>전혜빈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450863-3866-4050-86E0-F62BE158D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5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68B7A6F3-2234-494B-B641-31F002B4C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53276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 </a:t>
            </a:r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-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 웹표준검사</a:t>
            </a:r>
            <a:endParaRPr lang="en-US" altLang="ko-KR" sz="2800" dirty="0">
              <a:solidFill>
                <a:schemeClr val="tx1"/>
              </a:solidFill>
              <a:latin typeface="양재튼튼체B" panose="02020603020101020101" pitchFamily="18" charset="-127"/>
              <a:ea typeface="양재튼튼체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1B2309-90F4-41B2-83F7-D3E8452A9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62" y="1420958"/>
            <a:ext cx="7686675" cy="382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68B7A6F3-2234-494B-B641-31F002B4C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53276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4.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추가개발 방향</a:t>
            </a:r>
            <a:endParaRPr lang="en-US" altLang="ko-KR" sz="2800" dirty="0">
              <a:solidFill>
                <a:schemeClr val="tx1"/>
              </a:solidFill>
              <a:latin typeface="양재튼튼체B" panose="02020603020101020101" pitchFamily="18" charset="-127"/>
              <a:ea typeface="양재튼튼체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228AD-73D3-4D77-B1D5-677C16F372BE}"/>
              </a:ext>
            </a:extLst>
          </p:cNvPr>
          <p:cNvSpPr txBox="1"/>
          <p:nvPr/>
        </p:nvSpPr>
        <p:spPr>
          <a:xfrm>
            <a:off x="1631156" y="2165288"/>
            <a:ext cx="8396288" cy="86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defTabSz="914400" latinLnBrk="1">
              <a:lnSpc>
                <a:spcPct val="112000"/>
              </a:lnSpc>
              <a:buFontTx/>
              <a:buChar char="-"/>
              <a:defRPr/>
            </a:pPr>
            <a:r>
              <a:rPr lang="ko-KR" altLang="en-US" sz="2400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다양한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서브페이지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285750" lvl="0" indent="-285750" defTabSz="914400" latinLnBrk="1">
              <a:lnSpc>
                <a:spcPct val="112000"/>
              </a:lnSpc>
              <a:buFontTx/>
              <a:buChar char="-"/>
              <a:defRPr/>
            </a:pPr>
            <a:r>
              <a:rPr lang="ko-KR" altLang="en-US" sz="2400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모바일 페이지 보완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8310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68B7A6F3-2234-494B-B641-31F002B4C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5475" y="2654007"/>
            <a:ext cx="5327650" cy="58954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감사합니다</a:t>
            </a:r>
            <a:r>
              <a:rPr lang="en-US" altLang="ko-KR" sz="40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349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7609BDB-3C30-473A-BB2F-1006581BDFCD}"/>
              </a:ext>
            </a:extLst>
          </p:cNvPr>
          <p:cNvSpPr txBox="1">
            <a:spLocks/>
          </p:cNvSpPr>
          <p:nvPr/>
        </p:nvSpPr>
        <p:spPr>
          <a:xfrm>
            <a:off x="1524000" y="1418431"/>
            <a:ext cx="9144000" cy="402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4400" dirty="0">
                <a:latin typeface="HY강B" panose="02030600000101010101" pitchFamily="18" charset="-127"/>
                <a:ea typeface="HY강B" panose="02030600000101010101" pitchFamily="18" charset="-127"/>
              </a:rPr>
              <a:t> 목차 </a:t>
            </a:r>
            <a:r>
              <a:rPr lang="en-US" altLang="ko-KR" sz="44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endParaRPr lang="en-US" altLang="ko-KR" sz="44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기획의도</a:t>
            </a: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742950" indent="-742950">
              <a:buAutoNum type="arabicPeriod"/>
            </a:pP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제작기법</a:t>
            </a: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사이트 구현</a:t>
            </a: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추가개발 방향</a:t>
            </a:r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302C3E-0DE9-42A3-A468-F294A2F5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0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213AC819-C2B7-4A28-B2EA-1677FF258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2991"/>
            <a:ext cx="9144000" cy="130651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기존 사이트 레이아웃에 배운 내용을 활용해 </a:t>
            </a:r>
            <a:endParaRPr lang="en-US" altLang="ko-KR" sz="2800" dirty="0">
              <a:solidFill>
                <a:schemeClr val="tx1"/>
              </a:solidFill>
              <a:latin typeface="양재튼튼체B" panose="02020603020101020101" pitchFamily="18" charset="-127"/>
              <a:ea typeface="양재튼튼체B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동적인 효과를 추가하여 제작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1895475" y="4411775"/>
            <a:ext cx="9144000" cy="1306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HTML / CSS / JAVASCRIPT / JQUERY</a:t>
            </a:r>
            <a:endParaRPr lang="ko-KR" altLang="en-US" sz="2800" dirty="0">
              <a:solidFill>
                <a:schemeClr val="tx1"/>
              </a:solidFill>
              <a:latin typeface="양재튼튼체B" panose="02020603020101020101" pitchFamily="18" charset="-127"/>
              <a:ea typeface="양재튼튼체B" panose="02020603020101020101" pitchFamily="18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F38FE02-DF86-401D-AEEE-F7411EA3C9DA}"/>
              </a:ext>
            </a:extLst>
          </p:cNvPr>
          <p:cNvSpPr txBox="1">
            <a:spLocks/>
          </p:cNvSpPr>
          <p:nvPr/>
        </p:nvSpPr>
        <p:spPr>
          <a:xfrm>
            <a:off x="4464050" y="663282"/>
            <a:ext cx="4476750" cy="589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기획의도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573303A-54E5-4869-BAA9-A970FCD5D806}"/>
              </a:ext>
            </a:extLst>
          </p:cNvPr>
          <p:cNvSpPr txBox="1">
            <a:spLocks/>
          </p:cNvSpPr>
          <p:nvPr/>
        </p:nvSpPr>
        <p:spPr>
          <a:xfrm>
            <a:off x="4464050" y="3464728"/>
            <a:ext cx="4476750" cy="589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제작기법</a:t>
            </a:r>
          </a:p>
        </p:txBody>
      </p:sp>
    </p:spTree>
    <p:extLst>
      <p:ext uri="{BB962C8B-B14F-4D97-AF65-F5344CB8AC3E}">
        <p14:creationId xmlns:p14="http://schemas.microsoft.com/office/powerpoint/2010/main" val="190890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7E50559-4DF1-44CA-BD7A-ACC8529A9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52830"/>
            <a:ext cx="5760000" cy="3778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D7B1F-A7DF-43F0-BC27-198F9DE6C45B}"/>
              </a:ext>
            </a:extLst>
          </p:cNvPr>
          <p:cNvSpPr txBox="1"/>
          <p:nvPr/>
        </p:nvSpPr>
        <p:spPr>
          <a:xfrm>
            <a:off x="7518400" y="2259806"/>
            <a:ext cx="3454400" cy="2225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</a:rPr>
              <a:t>setI</a:t>
            </a:r>
            <a:r>
              <a:rPr lang="en-US" altLang="ko-KR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nterval</a:t>
            </a: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함수이용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페이드인</a:t>
            </a: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아웃 무한 슬라이드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Opacity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 활용하여 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페이지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로드시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타이틀 글자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</a:rPr>
              <a:t>페이드인 페이드아웃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</a:rPr>
              <a:t>애니메이션 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38E7E1F4-D6C9-4BC5-9902-E3F85D67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379175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B5FDB37-77A3-4079-9177-834C46255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79" y="1287008"/>
            <a:ext cx="5760000" cy="36585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D7B1F-A7DF-43F0-BC27-198F9DE6C45B}"/>
              </a:ext>
            </a:extLst>
          </p:cNvPr>
          <p:cNvSpPr txBox="1"/>
          <p:nvPr/>
        </p:nvSpPr>
        <p:spPr>
          <a:xfrm>
            <a:off x="7064479" y="2067311"/>
            <a:ext cx="3832121" cy="25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 - GNB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메뉴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fixed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를 이용해 상단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고정되어 스크롤을 따라 이동함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 - transition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사용하여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GNB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메뉴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오버시</a:t>
            </a: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서브메뉴가 슬라이드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되어 내려옴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 - GNB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밑의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오버시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글자색변경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1068175-AFF1-4C1A-B8ED-E9C870938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100888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D7B1F-A7DF-43F0-BC27-198F9DE6C45B}"/>
              </a:ext>
            </a:extLst>
          </p:cNvPr>
          <p:cNvSpPr txBox="1"/>
          <p:nvPr/>
        </p:nvSpPr>
        <p:spPr>
          <a:xfrm>
            <a:off x="7372350" y="2067311"/>
            <a:ext cx="3524250" cy="2225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첫번째 메인 페이지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fixed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를 이용하여 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jQuery scroll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을 이용해 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마우스 스크롤시 타이틀 텍스트와 상단이동 버튼이 나타남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. </a:t>
            </a: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상단이동 </a:t>
            </a:r>
            <a:r>
              <a:rPr kumimoji="0" lang="ko-KR" altLang="en-US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버튼은 이동시 계속 따라다님</a:t>
            </a:r>
            <a:endParaRPr kumimoji="0" lang="en-US" altLang="ko-KR" sz="18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1068175-AFF1-4C1A-B8ED-E9C870938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9B3845-EA2D-451C-A4A9-3DFE123B0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9" y="1329767"/>
            <a:ext cx="5976000" cy="36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2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91539-BDFD-48E0-B9CC-1A11EFF512EC}"/>
              </a:ext>
            </a:extLst>
          </p:cNvPr>
          <p:cNvSpPr txBox="1"/>
          <p:nvPr/>
        </p:nvSpPr>
        <p:spPr>
          <a:xfrm>
            <a:off x="7573443" y="2134094"/>
            <a:ext cx="3162301" cy="1294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Flex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를 사용하여 정렬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마우스로 드래그 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오른쪽에서 왼쪽으로 이동함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CC1EE6-1293-470C-A893-642BF1175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271318"/>
            <a:ext cx="5760000" cy="3554955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F751C54F-6110-4884-A5CD-9CD8CE926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363969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91539-BDFD-48E0-B9CC-1A11EFF512EC}"/>
              </a:ext>
            </a:extLst>
          </p:cNvPr>
          <p:cNvSpPr txBox="1"/>
          <p:nvPr/>
        </p:nvSpPr>
        <p:spPr>
          <a:xfrm>
            <a:off x="7888851" y="1738860"/>
            <a:ext cx="3153236" cy="1915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- 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화살표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클릭시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다음 전시 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정보 슬라이드</a:t>
            </a: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강B" panose="02030600000101010101" pitchFamily="18" charset="-127"/>
                <a:ea typeface="HY강B" panose="02030600000101010101" pitchFamily="18" charset="-127"/>
                <a:cs typeface="+mn-cs"/>
              </a:rPr>
              <a:t>- </a:t>
            </a: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onclick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사용으로 내용보기 버튼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클릭시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관련 서브페이지로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넘어감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2D3ADC-1D49-45BE-86B7-FDBE3AF3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38" y="1209404"/>
            <a:ext cx="6372688" cy="3886742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A9E49260-1694-4271-9F38-42306A679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0EE950-9CDC-4230-9AC2-64AE639C4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935" y="603248"/>
            <a:ext cx="2753916" cy="53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4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9E39B-924D-4720-AF57-135EEDE6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12" y="203747"/>
            <a:ext cx="701646" cy="1306513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CD45DDF1-49CD-41FF-9431-0337E5D6614B}"/>
              </a:ext>
            </a:extLst>
          </p:cNvPr>
          <p:cNvSpPr txBox="1">
            <a:spLocks/>
          </p:cNvSpPr>
          <p:nvPr/>
        </p:nvSpPr>
        <p:spPr>
          <a:xfrm>
            <a:off x="5829300" y="4948239"/>
            <a:ext cx="4648200" cy="1306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91539-BDFD-48E0-B9CC-1A11EFF512EC}"/>
              </a:ext>
            </a:extLst>
          </p:cNvPr>
          <p:cNvSpPr txBox="1"/>
          <p:nvPr/>
        </p:nvSpPr>
        <p:spPr>
          <a:xfrm>
            <a:off x="6305038" y="1909761"/>
            <a:ext cx="3153236" cy="9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latinLnBrk="1">
              <a:lnSpc>
                <a:spcPct val="112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햄버거 버튼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클릭시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모바일 </a:t>
            </a:r>
            <a:r>
              <a:rPr lang="en-US" altLang="ko-KR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GNB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메뉴가 </a:t>
            </a:r>
            <a:r>
              <a:rPr lang="ko-KR" altLang="en-US" dirty="0" err="1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슬라이드되면서</a:t>
            </a:r>
            <a:r>
              <a:rPr lang="ko-KR" altLang="en-US" dirty="0">
                <a:solidFill>
                  <a:prstClr val="black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내려옴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강B" panose="02030600000101010101" pitchFamily="18" charset="-127"/>
              <a:ea typeface="HY강B" panose="0203060000010101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94D98D-2B31-4173-8161-2EBFDD1CA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01" y="1426308"/>
            <a:ext cx="1980518" cy="38110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B13272-B854-4801-8A35-D6F8B6C2C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73" y="1444394"/>
            <a:ext cx="2053381" cy="3792946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68B7A6F3-2234-494B-B641-31F002B4C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4050" y="663282"/>
            <a:ext cx="4476750" cy="58954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사이트 구현 </a:t>
            </a:r>
            <a:r>
              <a:rPr lang="en-US" altLang="ko-KR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tx1"/>
                </a:solidFill>
                <a:latin typeface="양재튼튼체B" panose="02020603020101020101" pitchFamily="18" charset="-127"/>
                <a:ea typeface="양재튼튼체B" panose="02020603020101020101" pitchFamily="18" charset="-127"/>
              </a:rPr>
              <a:t>모바일</a:t>
            </a:r>
          </a:p>
        </p:txBody>
      </p:sp>
    </p:spTree>
    <p:extLst>
      <p:ext uri="{BB962C8B-B14F-4D97-AF65-F5344CB8AC3E}">
        <p14:creationId xmlns:p14="http://schemas.microsoft.com/office/powerpoint/2010/main" val="665296298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307</TotalTime>
  <Words>198</Words>
  <Application>Microsoft Office PowerPoint</Application>
  <PresentationFormat>와이드스크린</PresentationFormat>
  <Paragraphs>55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HY강B</vt:lpstr>
      <vt:lpstr>양재튼튼체B</vt:lpstr>
      <vt:lpstr>Franklin Gothic Book</vt:lpstr>
      <vt:lpstr>자르기</vt:lpstr>
      <vt:lpstr>삼청각 소개 사이트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삼청각 소개 사이트 포트폴리오</dc:title>
  <dc:creator>user</dc:creator>
  <cp:lastModifiedBy>user</cp:lastModifiedBy>
  <cp:revision>18</cp:revision>
  <dcterms:created xsi:type="dcterms:W3CDTF">2022-08-10T00:22:31Z</dcterms:created>
  <dcterms:modified xsi:type="dcterms:W3CDTF">2022-08-10T05:30:19Z</dcterms:modified>
</cp:coreProperties>
</file>